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18288000" cy="10287000"/>
  <p:notesSz cx="18288000" cy="10287000"/>
  <p:embeddedFontLst>
    <p:embeddedFont>
      <p:font typeface="KLKVVV+Lexend-Regular"/>
      <p:regular r:id="rId62"/>
    </p:embeddedFont>
    <p:embeddedFont>
      <p:font typeface="WSAVRM+PTSans-Regular"/>
      <p:regular r:id="rId63"/>
    </p:embeddedFont>
    <p:embeddedFont>
      <p:font typeface="TBFRUK+Lexend-Medium"/>
      <p:regular r:id="rId64"/>
    </p:embeddedFont>
    <p:embeddedFont>
      <p:font typeface="CMRTFA+ArialMT"/>
      <p:regular r:id="rId65"/>
    </p:embeddedFont>
    <p:embeddedFont>
      <p:font typeface="SGFGAW+PTSans-Bold"/>
      <p:regular r:id="rId66"/>
    </p:embeddedFont>
    <p:embeddedFont>
      <p:font typeface="NSROUS+Arial-BoldMT"/>
      <p:regular r:id="rId6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font" Target="fonts/font1.fntdata" /><Relationship Id="rId63" Type="http://schemas.openxmlformats.org/officeDocument/2006/relationships/font" Target="fonts/font2.fntdata" /><Relationship Id="rId64" Type="http://schemas.openxmlformats.org/officeDocument/2006/relationships/font" Target="fonts/font3.fntdata" /><Relationship Id="rId65" Type="http://schemas.openxmlformats.org/officeDocument/2006/relationships/font" Target="fonts/font4.fntdata" /><Relationship Id="rId66" Type="http://schemas.openxmlformats.org/officeDocument/2006/relationships/font" Target="fonts/font5.fntdata" /><Relationship Id="rId67" Type="http://schemas.openxmlformats.org/officeDocument/2006/relationships/font" Target="fonts/font6.fntdata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docs.google.com/spreadsheets/d/1mJqDYvAJC7t4_ke66daXZUU1ReAwYnaqarTGo5YR0_M/copy#gid=1760002170" TargetMode="External" /><Relationship Id="rId3" Type="http://schemas.openxmlformats.org/officeDocument/2006/relationships/image" Target="../media/image32.png" /><Relationship Id="rId4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Relationship Id="rId3" Type="http://schemas.openxmlformats.org/officeDocument/2006/relationships/hyperlink" Target="http://bit.ly/2TyoMsr" TargetMode="External" /><Relationship Id="rId4" Type="http://schemas.openxmlformats.org/officeDocument/2006/relationships/hyperlink" Target="https://bit.ly/3A1uf1Q" TargetMode="External" /><Relationship Id="rId5" Type="http://schemas.openxmlformats.org/officeDocument/2006/relationships/hyperlink" Target="http://bit.ly/2TtBDfr" TargetMode="Externa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www.freepik.com/free-photo/toilet-bag-with-products-arrangement-top-view_33796798.htm/?utm_source=slidesgo_template&amp;utm_medium=referral-link&amp;utm_campaign=sg_resources&amp;utm_content=freepik" TargetMode="External" /><Relationship Id="rId3" Type="http://schemas.openxmlformats.org/officeDocument/2006/relationships/image" Target="../media/image37.png" /><Relationship Id="rId4" Type="http://schemas.openxmlformats.org/officeDocument/2006/relationships/hyperlink" Target="https://www.freepik.com/free-photo/top-view-toilet-bag-table_33796686.htm/?utm_source=slidesgo_template&amp;utm_medium=referral-link&amp;utm_campaign=sg_resources&amp;utm_content=freepik" TargetMode="External" /><Relationship Id="rId5" Type="http://schemas.openxmlformats.org/officeDocument/2006/relationships/hyperlink" Target="https://www.freepik.com/free-photo/front-view-woman-using-lip-gloss_33808844.htm/?utm_source=slidesgo_template&amp;utm_medium=referral-link&amp;utm_campaign=sg_resources&amp;utm_content=freepik" TargetMode="External" /><Relationship Id="rId6" Type="http://schemas.openxmlformats.org/officeDocument/2006/relationships/hyperlink" Target="https://www.freepik.com/free-photo/young-male-doing-selfcare-routine_22910683.htm/?utm_source=slidesgo_template&amp;utm_medium=referral-link&amp;utm_campaign=sg_resources&amp;utm_content=freepik" TargetMode="External" /><Relationship Id="rId7" Type="http://schemas.openxmlformats.org/officeDocument/2006/relationships/hyperlink" Target="https://www.freepik.com/free-photo/young-male-doing-selfcare-routine_22910829.htm/?utm_source=slidesgo_template&amp;utm_medium=referral-link&amp;utm_campaign=sg_resources&amp;utm_content=freepik" TargetMode="External" /><Relationship Id="rId8" Type="http://schemas.openxmlformats.org/officeDocument/2006/relationships/hyperlink" Target="https://www.freepik.com/free-photo/man-doing-his-face-care-routine_22896113.htm/?utm_source=slidesgo_template&amp;utm_medium=referral-link&amp;utm_campaign=sg_resources&amp;utm_content=freepik" TargetMode="External" /><Relationship Id="rId9" Type="http://schemas.openxmlformats.org/officeDocument/2006/relationships/hyperlink" Target="https://www.freepik.com/free-photo/close-up-selfcare-routine-products_22910826.htm/?utm_source=slidesgo_template&amp;utm_medium=referral-link&amp;utm_campaign=sg_resources&amp;utm_content=freepik" TargetMode="Externa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www.freepik.com/free-photo/woman-using-eye-cream-side-view_33808905.htm/?utm_source=slidesgo_template&amp;utm_medium=referral-link&amp;utm_campaign=sg_resources&amp;utm_content=freepik" TargetMode="External" /><Relationship Id="rId11" Type="http://schemas.openxmlformats.org/officeDocument/2006/relationships/hyperlink" Target="https://www.freepik.com/free-photo/young-male-doing-selfcare-routine_22910655.htm/?utm_source=slidesgo_template&amp;utm_medium=referral-link&amp;utm_campaign=sg_resources&amp;utm_content=freepik" TargetMode="External" /><Relationship Id="rId12" Type="http://schemas.openxmlformats.org/officeDocument/2006/relationships/hyperlink" Target="https://www.freepik.com/free-photo/close-up-selfcare-routine-products_22910823.htm/?utm_source=slidesgo_template&amp;utm_medium=referral-link&amp;utm_campaign=sg_resources&amp;utm_content=freepik" TargetMode="External" /><Relationship Id="rId13" Type="http://schemas.openxmlformats.org/officeDocument/2006/relationships/hyperlink" Target="https://www.freepik.com/free-photo/toilet-bag-with-products-arrangement-flat-lay_33796803.htm/?utm_source=slidesgo_template&amp;utm_medium=referral-link&amp;utm_campaign=sg_resources&amp;utm_content=freepik" TargetMode="External" /><Relationship Id="rId14" Type="http://schemas.openxmlformats.org/officeDocument/2006/relationships/hyperlink" Target="https://www.freepik.com/free-photo/medium-shot-young-woman-using-serum_33808870.htm/?utm_source=slidesgo_template&amp;utm_medium=referral-link&amp;utm_campaign=sg_resources&amp;utm_content=freepik" TargetMode="External" /><Relationship Id="rId15" Type="http://schemas.openxmlformats.org/officeDocument/2006/relationships/hyperlink" Target="https://www.freepik.com/free-photo/smiley-woman-with-face-cream-front-view_33808901.htm/?utm_source=slidesgo_template&amp;utm_medium=referral-link&amp;utm_campaign=sg_resources&amp;utm_content=freepik" TargetMode="External" /><Relationship Id="rId16" Type="http://schemas.openxmlformats.org/officeDocument/2006/relationships/hyperlink" Target="https://www.freepik.com/free-photo/toilet-bag-with-products-assortment_33795598.htm/?utm_source=slidesgo_template&amp;utm_medium=referral-link&amp;utm_campaign=sg_resources&amp;utm_content=freepik" TargetMode="External" /><Relationship Id="rId17" Type="http://schemas.openxmlformats.org/officeDocument/2006/relationships/hyperlink" Target="https://www.freepik.com/free-photo/flat-lay-toilet-bag-table_33796609.htm/?utm_source=slidesgo_template&amp;utm_medium=referral-link&amp;utm_campaign=sg_resources&amp;utm_content=freepik" TargetMode="External" /><Relationship Id="rId18" Type="http://schemas.openxmlformats.org/officeDocument/2006/relationships/hyperlink" Target="https://www.freepik.com/free-photo/toilet-bag-items-table_33796674.htm/?utm_source=slidesgo_template&amp;utm_medium=referral-link&amp;utm_campaign=sg_resources&amp;utm_content=freepik" TargetMode="External" /><Relationship Id="rId2" Type="http://schemas.openxmlformats.org/officeDocument/2006/relationships/hyperlink" Target="https://www.freepik.com/free-photo/young-male-doing-selfcare-routine_22910674.htm/?utm_source=slidesgo_template&amp;utm_medium=referral-link&amp;utm_campaign=sg_resources&amp;utm_content=freepik" TargetMode="External" /><Relationship Id="rId3" Type="http://schemas.openxmlformats.org/officeDocument/2006/relationships/image" Target="../media/image38.png" /><Relationship Id="rId4" Type="http://schemas.openxmlformats.org/officeDocument/2006/relationships/hyperlink" Target="https://www.freepik.com/free-photo/high-angle-toilet-bag-cabinet_33795590.htm/?utm_source=slidesgo_template&amp;utm_medium=referral-link&amp;utm_campaign=sg_resources&amp;utm_content=freepik" TargetMode="External" /><Relationship Id="rId5" Type="http://schemas.openxmlformats.org/officeDocument/2006/relationships/hyperlink" Target="https://www.freepik.com/free-photo/toilet-bag-items-table-arrangement_33796705.htm/?utm_source=slidesgo_template&amp;utm_medium=referral-link&amp;utm_campaign=sg_resources&amp;utm_content=freepik" TargetMode="External" /><Relationship Id="rId6" Type="http://schemas.openxmlformats.org/officeDocument/2006/relationships/hyperlink" Target="https://www.freepik.com/free-photo/top-view-toilet-bag-with-products-arrangement_33796793.htm/?utm_source=slidesgo_template&amp;utm_medium=referral-link&amp;utm_campaign=sg_resources&amp;utm_content=freepik" TargetMode="External" /><Relationship Id="rId7" Type="http://schemas.openxmlformats.org/officeDocument/2006/relationships/hyperlink" Target="https://www.freepik.com/free-photo/front-view-woman-holding-coffee-cup_32470999.htm/?utm_source=slidesgo_template&amp;utm_medium=referral-link&amp;utm_campaign=sg_resources&amp;utm_content=freepik" TargetMode="External" /><Relationship Id="rId8" Type="http://schemas.openxmlformats.org/officeDocument/2006/relationships/hyperlink" Target="https://www.freepik.com/free-photo/close-up-young-businesswoman_21080964.htm/?utm_source=slidesgo_template&amp;utm_medium=referral-link&amp;utm_campaign=sg_resources&amp;utm_content=freepik" TargetMode="External" /><Relationship Id="rId9" Type="http://schemas.openxmlformats.org/officeDocument/2006/relationships/hyperlink" Target="https://www.freepik.com/free-photo/side-view-adult-holding-toilet-bag_33795529.htm/?utm_source=slidesgo_template&amp;utm_medium=referral-link&amp;utm_campaign=sg_resources&amp;utm_content=freepik" TargetMode="Externa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Relationship Id="rId3" Type="http://schemas.openxmlformats.org/officeDocument/2006/relationships/hyperlink" Target="http://bit.ly/2PfT4lq" TargetMode="External" /><Relationship Id="rId4" Type="http://schemas.openxmlformats.org/officeDocument/2006/relationships/slide" Target="slide35.xml" /><Relationship Id="rId5" Type="http://schemas.openxmlformats.org/officeDocument/2006/relationships/hyperlink" Target="https://slidesgo.com/faqs" TargetMode="External" /><Relationship Id="rId6" Type="http://schemas.openxmlformats.org/officeDocument/2006/relationships/hyperlink" Target="https://slidesgo.com/slidesgo-school" TargetMode="Externa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Relationship Id="rId3" Type="http://schemas.openxmlformats.org/officeDocument/2006/relationships/hyperlink" Target="http://bit.ly/2PfT4lq" TargetMode="External" /><Relationship Id="rId4" Type="http://schemas.openxmlformats.org/officeDocument/2006/relationships/slide" Target="slide35.xml" /><Relationship Id="rId5" Type="http://schemas.openxmlformats.org/officeDocument/2006/relationships/hyperlink" Target="https://slidesgo.com/faqs" TargetMode="External" /><Relationship Id="rId6" Type="http://schemas.openxmlformats.org/officeDocument/2006/relationships/hyperlink" Target="https://slidesgo.com/slidesgo-school" TargetMode="Externa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Relationship Id="rId3" Type="http://schemas.openxmlformats.org/officeDocument/2006/relationships/hyperlink" Target="https://fonts.google.com/specimen/Lexend" TargetMode="External" /><Relationship Id="rId4" Type="http://schemas.openxmlformats.org/officeDocument/2006/relationships/hyperlink" Target="https://fonts.google.com/specimen/PT+Sans" TargetMode="Externa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 /><Relationship Id="rId3" Type="http://schemas.openxmlformats.org/officeDocument/2006/relationships/image" Target="../media/image42.png" /><Relationship Id="rId4" Type="http://schemas.openxmlformats.org/officeDocument/2006/relationships/hyperlink" Target="https://storyset.com/how-it-works?utm_source=slidesgo_template&amp;utm_medium=referral-link&amp;utm_campaign=slidesgo_final_slides&amp;utm_term=how%20it%20works&amp;utm_content=storyset" TargetMode="External" /><Relationship Id="rId5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 /><Relationship Id="rId6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 /><Relationship Id="rId7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 /><Relationship Id="rId8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Relationship Id="rId3" Type="http://schemas.openxmlformats.org/officeDocument/2006/relationships/hyperlink" Target="https://bit.ly/2ZjL1pd" TargetMode="Externa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Relationship Id="rId3" Type="http://schemas.openxmlformats.org/officeDocument/2006/relationships/hyperlink" Target="https://workspace.google.com/marketplace/app/icons_for_slides_docs/381578326502" TargetMode="Externa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://bit.ly/2PfT4lq" TargetMode="External" /><Relationship Id="rId3" Type="http://schemas.openxmlformats.org/officeDocument/2006/relationships/image" Target="../media/image56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66130" y="1551691"/>
            <a:ext cx="14322195" cy="11923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088"/>
              </a:lnSpc>
              <a:spcBef>
                <a:spcPts val="0"/>
              </a:spcBef>
              <a:spcAft>
                <a:spcPts val="0"/>
              </a:spcAft>
            </a:pPr>
            <a:r>
              <a:rPr dirty="0" sz="7300">
                <a:solidFill>
                  <a:srgbClr val="343433"/>
                </a:solidFill>
                <a:latin typeface="KLKVVV+Lexend-Regular"/>
                <a:cs typeface="KLKVVV+Lexend-Regular"/>
              </a:rPr>
              <a:t>Serve</a:t>
            </a:r>
            <a:r>
              <a:rPr dirty="0" sz="73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7300">
                <a:solidFill>
                  <a:srgbClr val="343433"/>
                </a:solidFill>
                <a:latin typeface="KLKVVV+Lexend-Regular"/>
                <a:cs typeface="KLKVVV+Lexend-Regular"/>
              </a:rPr>
              <a:t>Segment</a:t>
            </a:r>
            <a:r>
              <a:rPr dirty="0" sz="73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7300">
                <a:solidFill>
                  <a:srgbClr val="343433"/>
                </a:solidFill>
                <a:latin typeface="KLKVVV+Lexend-Regular"/>
                <a:cs typeface="KLKVVV+Lexend-Regular"/>
              </a:rPr>
              <a:t>Anything</a:t>
            </a:r>
            <a:r>
              <a:rPr dirty="0" sz="73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7300">
                <a:solidFill>
                  <a:srgbClr val="343433"/>
                </a:solidFill>
                <a:latin typeface="KLKVVV+Lexend-Regular"/>
                <a:cs typeface="KLKVVV+Lexend-Regular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23732" y="2933556"/>
            <a:ext cx="8830132" cy="7770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700">
                <a:solidFill>
                  <a:srgbClr val="343433"/>
                </a:solidFill>
                <a:latin typeface="WSAVRM+PTSans-Regular"/>
                <a:cs typeface="WSAVRM+PTSans-Regular"/>
              </a:rPr>
              <a:t>Interactive</a:t>
            </a:r>
            <a:r>
              <a:rPr dirty="0" sz="47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4700">
                <a:solidFill>
                  <a:srgbClr val="343433"/>
                </a:solidFill>
                <a:latin typeface="WSAVRM+PTSans-Regular"/>
                <a:cs typeface="WSAVRM+PTSans-Regular"/>
              </a:rPr>
              <a:t>instance</a:t>
            </a:r>
            <a:r>
              <a:rPr dirty="0" sz="47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4700">
                <a:solidFill>
                  <a:srgbClr val="343433"/>
                </a:solidFill>
                <a:latin typeface="WSAVRM+PTSans-Regular"/>
                <a:cs typeface="WSAVRM+PTSans-Regular"/>
              </a:rPr>
              <a:t>segmentation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4492859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TRY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DEFINING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FIVE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CONCEPTS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9300" y="3286738"/>
            <a:ext cx="2047849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EARTH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61050" y="3286738"/>
            <a:ext cx="2941370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MERCURY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12801" y="3286738"/>
            <a:ext cx="2115464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VENUS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09300" y="4030409"/>
            <a:ext cx="4205427" cy="1516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Earth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only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that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harbors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life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61050" y="4030409"/>
            <a:ext cx="3926637" cy="1516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closest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smallest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12801" y="4030409"/>
            <a:ext cx="4255413" cy="1516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Venus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beautiful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name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second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85175" y="6307238"/>
            <a:ext cx="1767890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MARS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36924" y="6307238"/>
            <a:ext cx="2652471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JUPITER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85175" y="7050909"/>
            <a:ext cx="9789230" cy="15165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Despite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red,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Mars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cold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place.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It's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full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 spc="7134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biggest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iron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oxide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dust</a:t>
            </a:r>
            <a:r>
              <a:rPr dirty="0" sz="3200" spc="20719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System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636924" y="7050909"/>
            <a:ext cx="4447233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giant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2003658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THREE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IMPORTANT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IDEAS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45909" y="4318344"/>
            <a:ext cx="11696785" cy="990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01</a:t>
            </a:r>
            <a:r>
              <a:rPr dirty="0" sz="6000" spc="33188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02</a:t>
            </a:r>
            <a:r>
              <a:rPr dirty="0" sz="6000" spc="33101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22849" y="5821599"/>
            <a:ext cx="2941371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MERCURY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67825" y="5821599"/>
            <a:ext cx="2115464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VENUS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12801" y="5821599"/>
            <a:ext cx="1767891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MARS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22849" y="6656959"/>
            <a:ext cx="3926637" cy="1516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closest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smallest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67825" y="6656959"/>
            <a:ext cx="4255414" cy="1516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Venus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beautiful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name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second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312801" y="6656959"/>
            <a:ext cx="4529328" cy="1516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Despite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red,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Mars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actually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cold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place.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It’s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full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iron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oxide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dust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7731" y="142728"/>
            <a:ext cx="945794" cy="417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2XXX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80762" y="2255455"/>
            <a:ext cx="2248661" cy="2260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0">
                <a:solidFill>
                  <a:srgbClr val="343433"/>
                </a:solidFill>
                <a:latin typeface="TBFRUK+Lexend-Medium"/>
                <a:cs typeface="TBFRUK+Lexend-Medium"/>
              </a:rPr>
              <a:t>02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98478" y="5232109"/>
            <a:ext cx="8497672" cy="4939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54463" marR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>
                <a:solidFill>
                  <a:srgbClr val="343433"/>
                </a:solidFill>
                <a:latin typeface="TBFRUK+Lexend-Medium"/>
                <a:cs typeface="TBFRUK+Lexend-Medium"/>
              </a:rPr>
              <a:t>SECTION</a:t>
            </a:r>
            <a:r>
              <a:rPr dirty="0" sz="8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8000">
                <a:solidFill>
                  <a:srgbClr val="343433"/>
                </a:solidFill>
                <a:latin typeface="TBFRUK+Lexend-Medium"/>
                <a:cs typeface="TBFRUK+Lexend-Medium"/>
              </a:rPr>
              <a:t>2</a:t>
            </a:r>
          </a:p>
          <a:p>
            <a:pPr marL="0" marR="0">
              <a:lnSpc>
                <a:spcPts val="4456"/>
              </a:lnSpc>
              <a:spcBef>
                <a:spcPts val="9621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enter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subtitle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here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if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need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it</a:t>
            </a:r>
          </a:p>
          <a:p>
            <a:pPr marL="5916202" marR="0">
              <a:lnSpc>
                <a:spcPts val="2988"/>
              </a:lnSpc>
              <a:spcBef>
                <a:spcPts val="11528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MAKE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UP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5083153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THESE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ARE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FOUR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ALTERNATIVES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11949" y="3119938"/>
            <a:ext cx="1767890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MARS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68537" y="3119938"/>
            <a:ext cx="2652471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JUPITER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11949" y="3863609"/>
            <a:ext cx="5123484" cy="1516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Despite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red,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Mars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actually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cold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place.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It's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full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iron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oxide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dust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68537" y="3863609"/>
            <a:ext cx="5122264" cy="1516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giant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biggest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entire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11949" y="6662543"/>
            <a:ext cx="2484272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SATURN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468537" y="6662544"/>
            <a:ext cx="2047849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EARTH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11949" y="7406206"/>
            <a:ext cx="5136896" cy="1516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Saturn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giant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hsa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rings.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It's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composed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mostly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hydrogen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helium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468537" y="7406207"/>
            <a:ext cx="5207203" cy="15165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Earth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third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only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one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that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harbors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life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0532363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DIFFERENT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PRODUCTS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2849" y="4093988"/>
            <a:ext cx="4256633" cy="17152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MARS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Despite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red,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Mars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actually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cold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61050" y="4093988"/>
            <a:ext cx="3926637" cy="17152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MERCURY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closest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299250" y="4093988"/>
            <a:ext cx="3682389" cy="17152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SATURN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Saturn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giant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with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several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rings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2849" y="7539187"/>
            <a:ext cx="4154627" cy="17152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NEPTUNE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Neptune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farthest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61050" y="7539187"/>
            <a:ext cx="3753105" cy="17152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JUPITER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biggest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all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299250" y="7539187"/>
            <a:ext cx="3623869" cy="17152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VENUS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Venus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second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30776" y="145728"/>
            <a:ext cx="4069080" cy="417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TAKE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CARE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OF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YOURSELF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72561" y="145728"/>
            <a:ext cx="1918716" cy="417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MORNINGS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08349" y="2308860"/>
            <a:ext cx="12112752" cy="56387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0">
                <a:solidFill>
                  <a:srgbClr val="343433"/>
                </a:solidFill>
                <a:latin typeface="TBFRUK+Lexend-Medium"/>
                <a:cs typeface="TBFRUK+Lexend-Medium"/>
              </a:rPr>
              <a:t>AWESOME</a:t>
            </a:r>
          </a:p>
          <a:p>
            <a:pPr marL="0" marR="0">
              <a:lnSpc>
                <a:spcPts val="21599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0">
                <a:solidFill>
                  <a:srgbClr val="343433"/>
                </a:solidFill>
                <a:latin typeface="TBFRUK+Lexend-Medium"/>
                <a:cs typeface="TBFRUK+Lexend-Medium"/>
              </a:rPr>
              <a:t>WORDS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66950" y="1019615"/>
            <a:ext cx="11564315" cy="262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32"/>
              </a:lnSpc>
              <a:spcBef>
                <a:spcPts val="0"/>
              </a:spcBef>
              <a:spcAft>
                <a:spcPts val="0"/>
              </a:spcAft>
            </a:pP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“This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quote,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words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full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wisdom</a:t>
            </a:r>
          </a:p>
          <a:p>
            <a:pPr marL="0" marR="0">
              <a:lnSpc>
                <a:spcPts val="6720"/>
              </a:lnSpc>
              <a:spcBef>
                <a:spcPts val="50"/>
              </a:spcBef>
              <a:spcAft>
                <a:spcPts val="0"/>
              </a:spcAft>
            </a:pP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that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someone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important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said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</a:p>
          <a:p>
            <a:pPr marL="0" marR="0">
              <a:lnSpc>
                <a:spcPts val="6720"/>
              </a:lnSpc>
              <a:spcBef>
                <a:spcPts val="0"/>
              </a:spcBef>
              <a:spcAft>
                <a:spcPts val="0"/>
              </a:spcAft>
            </a:pP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make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reader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get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5600">
                <a:solidFill>
                  <a:srgbClr val="343433"/>
                </a:solidFill>
                <a:latin typeface="WSAVRM+PTSans-Regular"/>
                <a:cs typeface="WSAVRM+PTSans-Regular"/>
              </a:rPr>
              <a:t>inspired.”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66950" y="3866098"/>
            <a:ext cx="6108649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—SOMEONE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FAMOUS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0789285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IMPORTANT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CONCEPTS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9300" y="2892887"/>
            <a:ext cx="6794602" cy="12390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SATURN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It’s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composed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hydrogen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helium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25850" y="2892887"/>
            <a:ext cx="6208573" cy="12390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JUPITER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doesn’t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have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solid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surface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9300" y="4570555"/>
            <a:ext cx="6330493" cy="1239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MARS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Despite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red,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Mars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cold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25850" y="4570555"/>
            <a:ext cx="5026762" cy="1239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NEPTUNE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Neptune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away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us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09300" y="6248221"/>
            <a:ext cx="6647891" cy="12390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EARTH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Earth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third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25850" y="6248221"/>
            <a:ext cx="6436970" cy="12390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CERES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It’s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located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main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asteroid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belt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09300" y="7925887"/>
            <a:ext cx="6241491" cy="1239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VENUS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It’s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second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725850" y="7925887"/>
            <a:ext cx="6082183" cy="1239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PLUTO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Pluto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considered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dwarf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09300" y="1226291"/>
            <a:ext cx="5730874" cy="4349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A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PICTURE</a:t>
            </a:r>
          </a:p>
          <a:p>
            <a:pPr marL="0" marR="0">
              <a:lnSpc>
                <a:spcPts val="8400"/>
              </a:lnSpc>
              <a:spcBef>
                <a:spcPts val="5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IS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WORTH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A</a:t>
            </a:r>
          </a:p>
          <a:p>
            <a:pPr marL="0" marR="0">
              <a:lnSpc>
                <a:spcPts val="8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THOUSAND</a:t>
            </a:r>
          </a:p>
          <a:p>
            <a:pPr marL="0" marR="0">
              <a:lnSpc>
                <a:spcPts val="8400"/>
              </a:lnSpc>
              <a:spcBef>
                <a:spcPts val="5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WORDS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346163" y="1752140"/>
            <a:ext cx="6680875" cy="4349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56226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A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PICTURE</a:t>
            </a:r>
          </a:p>
          <a:p>
            <a:pPr marL="2714664" marR="0">
              <a:lnSpc>
                <a:spcPts val="8400"/>
              </a:lnSpc>
              <a:spcBef>
                <a:spcPts val="5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ALWAYS</a:t>
            </a:r>
          </a:p>
          <a:p>
            <a:pPr marL="431541" marR="0">
              <a:lnSpc>
                <a:spcPts val="8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REINFORCES</a:t>
            </a:r>
          </a:p>
          <a:p>
            <a:pPr marL="0" marR="0">
              <a:lnSpc>
                <a:spcPts val="8400"/>
              </a:lnSpc>
              <a:spcBef>
                <a:spcPts val="5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THE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CONCEPT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86082" y="6400406"/>
            <a:ext cx="6797274" cy="20042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06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Images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reveal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large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amounts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data,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remember: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use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image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instead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</a:p>
          <a:p>
            <a:pPr marL="1332007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long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text.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audience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will</a:t>
            </a:r>
          </a:p>
          <a:p>
            <a:pPr marL="2991314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appreciate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for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2731" y="145728"/>
            <a:ext cx="945794" cy="417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2XXX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176575" y="145728"/>
            <a:ext cx="4069080" cy="417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TAKE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CARE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OF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YOURSELF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86085" y="1431995"/>
            <a:ext cx="7858709" cy="52031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695" marR="0">
              <a:lnSpc>
                <a:spcPts val="1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1600">
                <a:solidFill>
                  <a:srgbClr val="343433"/>
                </a:solidFill>
                <a:latin typeface="TBFRUK+Lexend-Medium"/>
                <a:cs typeface="TBFRUK+Lexend-Medium"/>
              </a:rPr>
              <a:t>SELFCARE</a:t>
            </a:r>
          </a:p>
          <a:p>
            <a:pPr marL="0" marR="0">
              <a:lnSpc>
                <a:spcPts val="125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600">
                <a:solidFill>
                  <a:srgbClr val="343433"/>
                </a:solidFill>
                <a:latin typeface="TBFRUK+Lexend-Medium"/>
                <a:cs typeface="TBFRUK+Lexend-Medium"/>
              </a:rPr>
              <a:t>MORNING</a:t>
            </a:r>
          </a:p>
          <a:p>
            <a:pPr marL="44328" marR="0">
              <a:lnSpc>
                <a:spcPts val="133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600">
                <a:solidFill>
                  <a:srgbClr val="343433"/>
                </a:solidFill>
                <a:latin typeface="TBFRUK+Lexend-Medium"/>
                <a:cs typeface="TBFRUK+Lexend-Medium"/>
              </a:rPr>
              <a:t>ROUTINE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16633" y="7749450"/>
            <a:ext cx="7825130" cy="604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Here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where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your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presentation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begins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426177" y="142728"/>
            <a:ext cx="4069081" cy="417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TAKE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CARE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OF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YOURSELF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62325" y="1599299"/>
            <a:ext cx="5721096" cy="1308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>
                <a:solidFill>
                  <a:srgbClr val="343433"/>
                </a:solidFill>
                <a:latin typeface="TBFRUK+Lexend-Medium"/>
                <a:cs typeface="TBFRUK+Lexend-Medium"/>
              </a:rPr>
              <a:t>SECTION</a:t>
            </a:r>
            <a:r>
              <a:rPr dirty="0" sz="8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8000">
                <a:solidFill>
                  <a:srgbClr val="343433"/>
                </a:solidFill>
                <a:latin typeface="TBFRUK+Lexend-Medium"/>
                <a:cs typeface="TBFRUK+Lexend-Medium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05869" y="1844105"/>
            <a:ext cx="2253996" cy="2260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0">
                <a:solidFill>
                  <a:srgbClr val="343433"/>
                </a:solidFill>
                <a:latin typeface="TBFRUK+Lexend-Medium"/>
                <a:cs typeface="TBFRUK+Lexend-Medium"/>
              </a:rPr>
              <a:t>03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95553" y="3304349"/>
            <a:ext cx="8497672" cy="604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enter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subtitle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here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if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need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it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09299" y="2654459"/>
            <a:ext cx="11072621" cy="289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0">
                <a:solidFill>
                  <a:srgbClr val="343433"/>
                </a:solidFill>
                <a:latin typeface="TBFRUK+Lexend-Medium"/>
                <a:cs typeface="TBFRUK+Lexend-Medium"/>
              </a:rPr>
              <a:t>4,498,300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41187" y="6269599"/>
            <a:ext cx="8832341" cy="604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Big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numbers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catch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your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audience’s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attention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81970" y="9751128"/>
            <a:ext cx="1715109" cy="417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SELFCARE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23181" y="9751128"/>
            <a:ext cx="945794" cy="417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2XXX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04999" y="1406298"/>
            <a:ext cx="5003800" cy="162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0">
                <a:solidFill>
                  <a:srgbClr val="343433"/>
                </a:solidFill>
                <a:latin typeface="TBFRUK+Lexend-Medium"/>
                <a:cs typeface="TBFRUK+Lexend-Medium"/>
              </a:rPr>
              <a:t>333,000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04999" y="2956353"/>
            <a:ext cx="6369102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Sun’s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mass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compared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Earth’s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85822" y="6545776"/>
            <a:ext cx="7052309" cy="162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0">
                <a:solidFill>
                  <a:srgbClr val="343433"/>
                </a:solidFill>
                <a:latin typeface="TBFRUK+Lexend-Medium"/>
                <a:cs typeface="TBFRUK+Lexend-Medium"/>
              </a:rPr>
              <a:t>9h</a:t>
            </a:r>
            <a:r>
              <a:rPr dirty="0" sz="10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10000">
                <a:solidFill>
                  <a:srgbClr val="343433"/>
                </a:solidFill>
                <a:latin typeface="TBFRUK+Lexend-Medium"/>
                <a:cs typeface="TBFRUK+Lexend-Medium"/>
              </a:rPr>
              <a:t>55m</a:t>
            </a:r>
            <a:r>
              <a:rPr dirty="0" sz="10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10000">
                <a:solidFill>
                  <a:srgbClr val="343433"/>
                </a:solidFill>
                <a:latin typeface="TBFRUK+Lexend-Medium"/>
                <a:cs typeface="TBFRUK+Lexend-Medium"/>
              </a:rPr>
              <a:t>23s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6308" y="8070382"/>
            <a:ext cx="4269637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Jupiter's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rotation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period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4872461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LET’S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USE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SOME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PERCENTAGES…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2849" y="3861344"/>
            <a:ext cx="6280912" cy="1487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20%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closest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86149" y="3861344"/>
            <a:ext cx="5122265" cy="1487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60%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giant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22850" y="5294836"/>
            <a:ext cx="4554524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smallest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86149" y="5294836"/>
            <a:ext cx="6122009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biggest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22849" y="7054593"/>
            <a:ext cx="6123635" cy="14870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50%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Despite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red,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Mars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actually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686149" y="7054593"/>
            <a:ext cx="6273596" cy="14870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30%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Saturn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named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after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Roman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22850" y="8488086"/>
            <a:ext cx="3077667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cold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place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86149" y="8488086"/>
            <a:ext cx="5305956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god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wealth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agriculture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1138661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…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OR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MAYBE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LIKE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THIS?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95285" y="4387970"/>
            <a:ext cx="12369269" cy="990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50%</a:t>
            </a:r>
            <a:r>
              <a:rPr dirty="0" sz="6000" spc="27786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30%</a:t>
            </a:r>
            <a:r>
              <a:rPr dirty="0" sz="6000" spc="2786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75%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22849" y="6233338"/>
            <a:ext cx="2941371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MERCURY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61050" y="6233338"/>
            <a:ext cx="1767891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MARS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299250" y="6233338"/>
            <a:ext cx="2652471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JUPITER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22849" y="6977009"/>
            <a:ext cx="8102533" cy="1516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closest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smallest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all</a:t>
            </a:r>
            <a:r>
              <a:rPr dirty="0" sz="3200" spc="859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iron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oxide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dust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61050" y="6977009"/>
            <a:ext cx="9775681" cy="10289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Despite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red,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Mars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cold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place.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It's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full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 spc="7027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biggest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299250" y="6977009"/>
            <a:ext cx="4447234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giant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299250" y="7952369"/>
            <a:ext cx="2403449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System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50" y="2745889"/>
            <a:ext cx="5188585" cy="2216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COMPUTER</a:t>
            </a:r>
          </a:p>
          <a:p>
            <a:pPr marL="0" marR="0">
              <a:lnSpc>
                <a:spcPts val="8400"/>
              </a:lnSpc>
              <a:spcBef>
                <a:spcPts val="5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MOCKUP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2850" y="5134856"/>
            <a:ext cx="5987085" cy="20042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replace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image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screen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with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own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work.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Just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right-click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select</a:t>
            </a:r>
          </a:p>
          <a:p>
            <a:pPr marL="0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“Replace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image”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78200" y="2745889"/>
            <a:ext cx="4128896" cy="2216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TABLET</a:t>
            </a:r>
          </a:p>
          <a:p>
            <a:pPr marL="0" marR="0">
              <a:lnSpc>
                <a:spcPts val="8400"/>
              </a:lnSpc>
              <a:spcBef>
                <a:spcPts val="5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MOCKUP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78200" y="5134856"/>
            <a:ext cx="5987084" cy="20042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replace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image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screen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with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own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work.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Just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right-click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select</a:t>
            </a:r>
          </a:p>
          <a:p>
            <a:pPr marL="0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“Replace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image”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50" y="2745889"/>
            <a:ext cx="4128897" cy="2216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PHONE</a:t>
            </a:r>
          </a:p>
          <a:p>
            <a:pPr marL="0" marR="0">
              <a:lnSpc>
                <a:spcPts val="8400"/>
              </a:lnSpc>
              <a:spcBef>
                <a:spcPts val="5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MOCKUP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2850" y="5134856"/>
            <a:ext cx="5987085" cy="20042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replace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image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screen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with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own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work.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Just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right-click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select</a:t>
            </a:r>
          </a:p>
          <a:p>
            <a:pPr marL="0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“Replace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image”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6756542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THIS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IS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A</a:t>
            </a:r>
            <a:r>
              <a:rPr dirty="0" sz="7000" spc="11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MAP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2849" y="3040688"/>
            <a:ext cx="5002377" cy="17156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MERCURY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It’s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closest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smallest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22849" y="5094189"/>
            <a:ext cx="5134863" cy="17152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VENUS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nice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name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second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22849" y="7147341"/>
            <a:ext cx="5407966" cy="1715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JUPITER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biggest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System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9627361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MORNING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TIMELINE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2849" y="3596238"/>
            <a:ext cx="2941371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MERCURY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28298" y="3596238"/>
            <a:ext cx="2115464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VENUS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22849" y="4339906"/>
            <a:ext cx="5605882" cy="10289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closest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smallest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28299" y="4339906"/>
            <a:ext cx="5928562" cy="10289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Venus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nice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name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second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22849" y="6770237"/>
            <a:ext cx="2652471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JUPITER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28298" y="6770237"/>
            <a:ext cx="2047849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EARTH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22849" y="7513906"/>
            <a:ext cx="5407966" cy="10289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biggest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System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428299" y="7513906"/>
            <a:ext cx="5882233" cy="10289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Earth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third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harbors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life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9699370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TABLE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OF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2300" y="2959619"/>
            <a:ext cx="3767734" cy="3546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SECTION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1</a:t>
            </a:r>
          </a:p>
          <a:p>
            <a:pPr marL="0" marR="0">
              <a:lnSpc>
                <a:spcPts val="3961"/>
              </a:lnSpc>
              <a:spcBef>
                <a:spcPts val="305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describe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39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topic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section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herec</a:t>
            </a:r>
          </a:p>
          <a:p>
            <a:pPr marL="0" marR="0">
              <a:lnSpc>
                <a:spcPts val="5453"/>
              </a:lnSpc>
              <a:spcBef>
                <a:spcPts val="219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SECTION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2</a:t>
            </a:r>
          </a:p>
          <a:p>
            <a:pPr marL="0" marR="0">
              <a:lnSpc>
                <a:spcPts val="3961"/>
              </a:lnSpc>
              <a:spcBef>
                <a:spcPts val="392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describe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96598" y="3382195"/>
            <a:ext cx="1053083" cy="551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245" marR="0">
              <a:lnSpc>
                <a:spcPts val="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01</a:t>
            </a:r>
          </a:p>
          <a:p>
            <a:pPr marL="766" marR="0">
              <a:lnSpc>
                <a:spcPts val="7500"/>
              </a:lnSpc>
              <a:spcBef>
                <a:spcPts val="10267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02</a:t>
            </a:r>
          </a:p>
          <a:p>
            <a:pPr marL="0" marR="0">
              <a:lnSpc>
                <a:spcPts val="7500"/>
              </a:lnSpc>
              <a:spcBef>
                <a:spcPts val="10341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52300" y="6452099"/>
            <a:ext cx="4389120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topic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section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here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52300" y="7481893"/>
            <a:ext cx="4389120" cy="17725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SECTION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3</a:t>
            </a:r>
          </a:p>
          <a:p>
            <a:pPr marL="0" marR="0">
              <a:lnSpc>
                <a:spcPts val="3961"/>
              </a:lnSpc>
              <a:spcBef>
                <a:spcPts val="305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describe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</a:p>
          <a:p>
            <a:pPr marL="0" marR="0">
              <a:lnSpc>
                <a:spcPts val="3839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topic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section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here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2140564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THIS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IS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AN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INFOGRAPHIC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5400" y="2787888"/>
            <a:ext cx="4953610" cy="12722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VENUS</a:t>
            </a:r>
          </a:p>
          <a:p>
            <a:pPr marL="0" marR="0">
              <a:lnSpc>
                <a:spcPts val="3961"/>
              </a:lnSpc>
              <a:spcBef>
                <a:spcPts val="205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Venus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beautiful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name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65400" y="4511320"/>
            <a:ext cx="6647892" cy="1272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EARTH</a:t>
            </a:r>
          </a:p>
          <a:p>
            <a:pPr marL="0" marR="0">
              <a:lnSpc>
                <a:spcPts val="3961"/>
              </a:lnSpc>
              <a:spcBef>
                <a:spcPts val="206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Earth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third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65400" y="6234754"/>
            <a:ext cx="1767891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MARS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65400" y="6965856"/>
            <a:ext cx="6840525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Despite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red,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Mars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cold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65400" y="7958848"/>
            <a:ext cx="4670755" cy="12717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JUPITER</a:t>
            </a:r>
          </a:p>
          <a:p>
            <a:pPr marL="0" marR="0">
              <a:lnSpc>
                <a:spcPts val="3961"/>
              </a:lnSpc>
              <a:spcBef>
                <a:spcPts val="201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huge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giant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4673327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TABLES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REPRESENT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YOUR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56134" y="2855432"/>
            <a:ext cx="2544013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eaebee"/>
                </a:solidFill>
                <a:latin typeface="TBFRUK+Lexend-Medium"/>
                <a:cs typeface="TBFRUK+Lexend-Medium"/>
              </a:rPr>
              <a:t>MORNING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37724" y="3678372"/>
            <a:ext cx="1556918" cy="607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8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KLKVVV+Lexend-Regular"/>
                <a:cs typeface="KLKVVV+Lexend-Regular"/>
              </a:rPr>
              <a:t>STEPS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25225" y="3678372"/>
            <a:ext cx="2656941" cy="13021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8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KLKVVV+Lexend-Regular"/>
                <a:cs typeface="KLKVVV+Lexend-Regular"/>
              </a:rPr>
              <a:t>PRODUCTS</a:t>
            </a:r>
          </a:p>
          <a:p>
            <a:pPr marL="0" marR="0">
              <a:lnSpc>
                <a:spcPts val="3466"/>
              </a:lnSpc>
              <a:spcBef>
                <a:spcPts val="2004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Product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37724" y="4502193"/>
            <a:ext cx="346202" cy="11793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1</a:t>
            </a:r>
          </a:p>
          <a:p>
            <a:pPr marL="0" marR="0">
              <a:lnSpc>
                <a:spcPts val="3466"/>
              </a:lnSpc>
              <a:spcBef>
                <a:spcPts val="2003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19674" y="4502193"/>
            <a:ext cx="3661816" cy="478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Neptune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an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ice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giant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19674" y="5203213"/>
            <a:ext cx="4207662" cy="478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Saturn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ringed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725225" y="5203213"/>
            <a:ext cx="1615338" cy="478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Product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67394" y="6283081"/>
            <a:ext cx="1727911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eaebee"/>
                </a:solidFill>
                <a:latin typeface="TBFRUK+Lexend-Medium"/>
                <a:cs typeface="TBFRUK+Lexend-Medium"/>
              </a:rPr>
              <a:t>NIGHT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37724" y="7106022"/>
            <a:ext cx="1556918" cy="607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8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KLKVVV+Lexend-Regular"/>
                <a:cs typeface="KLKVVV+Lexend-Regular"/>
              </a:rPr>
              <a:t>STEPS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725225" y="7106022"/>
            <a:ext cx="2656941" cy="13021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8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KLKVVV+Lexend-Regular"/>
                <a:cs typeface="KLKVVV+Lexend-Regular"/>
              </a:rPr>
              <a:t>PRODUCTS</a:t>
            </a:r>
          </a:p>
          <a:p>
            <a:pPr marL="0" marR="0">
              <a:lnSpc>
                <a:spcPts val="3466"/>
              </a:lnSpc>
              <a:spcBef>
                <a:spcPts val="2004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Product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37724" y="7929842"/>
            <a:ext cx="346202" cy="11793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1</a:t>
            </a:r>
          </a:p>
          <a:p>
            <a:pPr marL="0" marR="0">
              <a:lnSpc>
                <a:spcPts val="3466"/>
              </a:lnSpc>
              <a:spcBef>
                <a:spcPts val="2003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419674" y="7929842"/>
            <a:ext cx="5451550" cy="11793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doesn’t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have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solid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surface</a:t>
            </a:r>
          </a:p>
          <a:p>
            <a:pPr marL="0" marR="0">
              <a:lnSpc>
                <a:spcPts val="3466"/>
              </a:lnSpc>
              <a:spcBef>
                <a:spcPts val="2003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Mars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full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iron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oxide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dust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725225" y="8630863"/>
            <a:ext cx="1615338" cy="478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Product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2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2288138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YOU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CAN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USE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THIS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GRAPH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2849" y="3695769"/>
            <a:ext cx="5509565" cy="1715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NEPTUNE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It's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fourth-largest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System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22849" y="6132469"/>
            <a:ext cx="5278323" cy="1715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SATURN</a:t>
            </a:r>
          </a:p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Saturn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composed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mostly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hydrogen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helium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22849" y="8752647"/>
            <a:ext cx="13825664" cy="4291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Follow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link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graph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modify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its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data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then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paste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new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one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here.</a:t>
            </a:r>
            <a:r>
              <a:rPr dirty="0" sz="2400" spc="-76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info,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</a:t>
            </a:r>
            <a:r>
              <a:rPr dirty="0" sz="2400" b="1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7718679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NIGHT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ROUTINE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6350" y="2740738"/>
            <a:ext cx="4808932" cy="17725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VENUS</a:t>
            </a:r>
          </a:p>
          <a:p>
            <a:pPr marL="0" marR="0">
              <a:lnSpc>
                <a:spcPts val="3961"/>
              </a:lnSpc>
              <a:spcBef>
                <a:spcPts val="305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Venus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second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</a:p>
          <a:p>
            <a:pPr marL="0" marR="0">
              <a:lnSpc>
                <a:spcPts val="3839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92050" y="2740738"/>
            <a:ext cx="4283050" cy="17725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EARTH</a:t>
            </a:r>
          </a:p>
          <a:p>
            <a:pPr marL="0" marR="0">
              <a:lnSpc>
                <a:spcPts val="3961"/>
              </a:lnSpc>
              <a:spcBef>
                <a:spcPts val="305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Earth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third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</a:p>
          <a:p>
            <a:pPr marL="0" marR="0">
              <a:lnSpc>
                <a:spcPts val="3839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4080" y="3172970"/>
            <a:ext cx="1053083" cy="53049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245" marR="0">
              <a:lnSpc>
                <a:spcPts val="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01</a:t>
            </a:r>
          </a:p>
          <a:p>
            <a:pPr marL="767" marR="0">
              <a:lnSpc>
                <a:spcPts val="7500"/>
              </a:lnSpc>
              <a:spcBef>
                <a:spcPts val="9485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02</a:t>
            </a:r>
          </a:p>
          <a:p>
            <a:pPr marL="0" marR="0">
              <a:lnSpc>
                <a:spcPts val="7500"/>
              </a:lnSpc>
              <a:spcBef>
                <a:spcPts val="9485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67242" y="3172970"/>
            <a:ext cx="1117091" cy="53049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920" marR="0">
              <a:lnSpc>
                <a:spcPts val="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06</a:t>
            </a:r>
          </a:p>
          <a:p>
            <a:pPr marL="22087" marR="0">
              <a:lnSpc>
                <a:spcPts val="7500"/>
              </a:lnSpc>
              <a:spcBef>
                <a:spcPts val="9485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05</a:t>
            </a:r>
          </a:p>
          <a:p>
            <a:pPr marL="0" marR="0">
              <a:lnSpc>
                <a:spcPts val="7500"/>
              </a:lnSpc>
              <a:spcBef>
                <a:spcPts val="9485"/>
              </a:spcBef>
              <a:spcAft>
                <a:spcPts val="0"/>
              </a:spcAft>
            </a:pPr>
            <a:r>
              <a:rPr dirty="0" sz="6000">
                <a:solidFill>
                  <a:srgbClr val="343433"/>
                </a:solidFill>
                <a:latin typeface="TBFRUK+Lexend-Medium"/>
                <a:cs typeface="TBFRUK+Lexend-Medium"/>
              </a:rPr>
              <a:t>04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46350" y="4897938"/>
            <a:ext cx="4733340" cy="1772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JUPITER</a:t>
            </a:r>
          </a:p>
          <a:p>
            <a:pPr marL="0" marR="0">
              <a:lnSpc>
                <a:spcPts val="3961"/>
              </a:lnSpc>
              <a:spcBef>
                <a:spcPts val="305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biggest</a:t>
            </a:r>
          </a:p>
          <a:p>
            <a:pPr marL="0" marR="0">
              <a:lnSpc>
                <a:spcPts val="3839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System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992050" y="4897938"/>
            <a:ext cx="4645152" cy="1772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MARS</a:t>
            </a:r>
          </a:p>
          <a:p>
            <a:pPr marL="0" marR="0">
              <a:lnSpc>
                <a:spcPts val="3961"/>
              </a:lnSpc>
              <a:spcBef>
                <a:spcPts val="305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Despite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red,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Mars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</a:p>
          <a:p>
            <a:pPr marL="0" marR="0">
              <a:lnSpc>
                <a:spcPts val="3839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actually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cold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46350" y="7055137"/>
            <a:ext cx="4822342" cy="17725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SATURN</a:t>
            </a:r>
          </a:p>
          <a:p>
            <a:pPr marL="0" marR="0">
              <a:lnSpc>
                <a:spcPts val="3961"/>
              </a:lnSpc>
              <a:spcBef>
                <a:spcPts val="305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Saturn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composed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mostly</a:t>
            </a:r>
          </a:p>
          <a:p>
            <a:pPr marL="0" marR="0">
              <a:lnSpc>
                <a:spcPts val="3839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hydrogen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helium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992050" y="7055137"/>
            <a:ext cx="4154627" cy="17725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NEPTUNE</a:t>
            </a:r>
          </a:p>
          <a:p>
            <a:pPr marL="0" marR="0">
              <a:lnSpc>
                <a:spcPts val="3961"/>
              </a:lnSpc>
              <a:spcBef>
                <a:spcPts val="305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Neptune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farthest</a:t>
            </a:r>
          </a:p>
          <a:p>
            <a:pPr marL="0" marR="0">
              <a:lnSpc>
                <a:spcPts val="3839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4889881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OUR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TEAM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90535" y="4976928"/>
            <a:ext cx="2764790" cy="1407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KALIYAH</a:t>
            </a:r>
          </a:p>
          <a:p>
            <a:pPr marL="0" marR="0">
              <a:lnSpc>
                <a:spcPts val="52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HARRIS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890913" y="4976928"/>
            <a:ext cx="1958797" cy="1407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SOFIA</a:t>
            </a:r>
          </a:p>
          <a:p>
            <a:pPr marL="422250" marR="0">
              <a:lnSpc>
                <a:spcPts val="52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HILL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90535" y="6390906"/>
            <a:ext cx="2943961" cy="15165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speak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bit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about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this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person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here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42703" y="6390906"/>
            <a:ext cx="2943961" cy="15165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speak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</a:p>
          <a:p>
            <a:pPr marL="435552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bit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about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this</a:t>
            </a:r>
          </a:p>
          <a:p>
            <a:pPr marL="699385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person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here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52399" y="761679"/>
            <a:ext cx="8137398" cy="2260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0">
                <a:solidFill>
                  <a:srgbClr val="343433"/>
                </a:solidFill>
                <a:latin typeface="TBFRUK+Lexend-Medium"/>
                <a:cs typeface="TBFRUK+Lexend-Medium"/>
              </a:rPr>
              <a:t>THANKS!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52399" y="3571015"/>
            <a:ext cx="9400540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DO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YOU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HAVE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ANY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QUESTIONS?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52399" y="4498033"/>
            <a:ext cx="4337101" cy="1516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youremail@freepik.com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+34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654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321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432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yourwebsite.com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52399" y="7680649"/>
            <a:ext cx="8804229" cy="794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CREDITS: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created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includes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</a:t>
            </a:r>
            <a:r>
              <a:rPr dirty="0" sz="2400" spc="-182">
                <a:solidFill>
                  <a:srgbClr val="343433"/>
                </a:solidFill>
                <a:latin typeface="WSAVRM+PTSans-Regular"/>
                <a:cs typeface="WSAVRM+PTSans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images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</a:t>
            </a:r>
            <a:r>
              <a:rPr dirty="0" sz="2400" b="1" strike="sngStrike">
                <a:solidFill>
                  <a:srgbClr val="343433"/>
                </a:solidFill>
                <a:latin typeface="SGFGAW+PTSans-Bold"/>
                <a:cs typeface="SGFGAW+PTSans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52399" y="8714015"/>
            <a:ext cx="4877714" cy="4154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7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Please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keep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this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slide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for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400">
                <a:solidFill>
                  <a:srgbClr val="343433"/>
                </a:solidFill>
                <a:latin typeface="WSAVRM+PTSans-Regular"/>
                <a:cs typeface="WSAVRM+PTSans-Regular"/>
              </a:rPr>
              <a:t>attribution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5338826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ICON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PACK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2232132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ALTERNATIVE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2849" y="2903643"/>
            <a:ext cx="12779047" cy="478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Here’s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an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assortment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alternative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resources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whose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style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fits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that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this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template: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22849" y="3579418"/>
            <a:ext cx="2515565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PHOTOS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02249" y="4508923"/>
            <a:ext cx="5175504" cy="478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dirty="0" sz="2800" spc="795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toilet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02249" y="4935643"/>
            <a:ext cx="7951318" cy="26119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lip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gloss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selfcare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routine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selfcare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routine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II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routine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selfcare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routine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products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Toilet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products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arrangement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5596636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2850" y="2834892"/>
            <a:ext cx="6839103" cy="9050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Did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like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resources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on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this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template?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Get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them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for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free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at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our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other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</a:rPr>
              <a:t>websites: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06250" y="2834892"/>
            <a:ext cx="5911239" cy="2185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angle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toilet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Toilet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items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</a:p>
          <a:p>
            <a:pPr marL="6350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arrangement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toilet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products</a:t>
            </a:r>
          </a:p>
          <a:p>
            <a:pPr marL="6350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arrangement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22850" y="3937386"/>
            <a:ext cx="2515565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PHOTOS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02250" y="4866892"/>
            <a:ext cx="6537452" cy="30386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holding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cup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businesswoman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adult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holding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toilet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bag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eye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cream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selfcare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routine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selfcare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routine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products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lay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toilet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80850" y="4968492"/>
            <a:ext cx="6970724" cy="30386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Toilet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products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arrangement</a:t>
            </a:r>
          </a:p>
          <a:p>
            <a:pPr marL="6604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lay</a:t>
            </a:r>
          </a:p>
          <a:p>
            <a:pPr marL="254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serum</a:t>
            </a:r>
          </a:p>
          <a:p>
            <a:pPr marL="2540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Smiley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cream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</a:t>
            </a:r>
          </a:p>
          <a:p>
            <a:pPr marL="6604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</a:p>
          <a:p>
            <a:pPr marL="254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Toilet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products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assortment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3200" spc="2378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selfcare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routine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02250" y="7853932"/>
            <a:ext cx="5265470" cy="478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Toilet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items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</a:t>
            </a:r>
            <a:r>
              <a:rPr dirty="0" sz="2800">
                <a:solidFill>
                  <a:srgbClr val="343433"/>
                </a:solidFill>
                <a:latin typeface="WSAVRM+PTSans-Regular"/>
                <a:cs typeface="WSAVRM+PTSans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02250" y="8280651"/>
            <a:ext cx="6008675" cy="478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2800" spc="2530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eye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cream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side</a:t>
            </a:r>
            <a:r>
              <a:rPr dirty="0" sz="2800" spc="47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 strike="sngStrike">
                <a:solidFill>
                  <a:srgbClr val="343433"/>
                </a:solidFill>
                <a:latin typeface="WSAVRM+PTSans-Regular"/>
                <a:cs typeface="WSAVRM+PTSans-Regula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65256" y="1245557"/>
            <a:ext cx="5298735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Instructions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for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use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6250" y="2577599"/>
            <a:ext cx="14894311" cy="6855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have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free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account,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order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use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must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credit</a:t>
            </a:r>
            <a:r>
              <a:rPr dirty="0" sz="2200" spc="158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dirty="0" sz="2200" spc="31" b="1">
                <a:solidFill>
                  <a:srgbClr val="869fb2"/>
                </a:solidFill>
                <a:latin typeface="NSROUS+Arial-BoldMT"/>
                <a:cs typeface="NSROUS+Arial-Bold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keeping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 spc="25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dirty="0" sz="2200" spc="31" b="1">
                <a:solidFill>
                  <a:srgbClr val="869fb2"/>
                </a:solidFill>
                <a:latin typeface="NSROUS+Arial-BoldMT"/>
                <a:cs typeface="NSROUS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slide.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Please</a:t>
            </a:r>
          </a:p>
          <a:p>
            <a:pPr marL="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refer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next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read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instructions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premium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users.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16250" y="3502159"/>
            <a:ext cx="4759148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As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a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Free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user,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you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are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allowed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to: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33750" y="3939038"/>
            <a:ext cx="6817540" cy="685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Modify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template.</a:t>
            </a:r>
          </a:p>
          <a:p>
            <a:pPr marL="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Use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both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personal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commercial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projects.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16250" y="4965198"/>
            <a:ext cx="3222169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You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are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not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allowed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to: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33750" y="5300478"/>
            <a:ext cx="12062711" cy="16913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Sublicense,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sell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rent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Content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(or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modified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version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Content).</a:t>
            </a:r>
          </a:p>
          <a:p>
            <a:pPr marL="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Distribute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Content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unless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has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been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expressly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authorized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Slidesgo.</a:t>
            </a:r>
          </a:p>
          <a:p>
            <a:pPr marL="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Include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Content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online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offline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database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file.</a:t>
            </a:r>
          </a:p>
          <a:p>
            <a:pPr marL="0" marR="0">
              <a:lnSpc>
                <a:spcPts val="2457"/>
              </a:lnSpc>
              <a:spcBef>
                <a:spcPts val="18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Offer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(or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modified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versions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templates)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download.</a:t>
            </a:r>
          </a:p>
          <a:p>
            <a:pPr marL="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Acquire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copyright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Content.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43940" y="8317997"/>
            <a:ext cx="10146207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more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information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about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editing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please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read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our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FAQs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visit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our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blog: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75982" y="8653278"/>
            <a:ext cx="9068896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dirty="0" sz="2200" spc="100" b="1">
                <a:solidFill>
                  <a:srgbClr val="869fb2"/>
                </a:solidFill>
                <a:latin typeface="NSROUS+Arial-BoldMT"/>
                <a:cs typeface="NSROUS+Arial-Bold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 spc="1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4435073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DO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YOU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NEED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A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LONGER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TEXT?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21450" y="3013357"/>
            <a:ext cx="8729879" cy="346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Mercury’s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name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nothing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with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liquid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metal,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since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named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after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Roman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messenger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god.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Despite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closer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</a:p>
          <a:p>
            <a:pPr marL="0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Venus,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temperatures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aren't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terribly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hot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that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planet's.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surface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quite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similar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</a:p>
          <a:p>
            <a:pPr marL="0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that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Earth's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Moon,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which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means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there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are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lot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craters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plains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21450" y="6681117"/>
            <a:ext cx="8654287" cy="24919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takes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little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more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58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days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complete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rotation,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imagine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how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long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days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must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there!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Since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temperatures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are</a:t>
            </a:r>
          </a:p>
          <a:p>
            <a:pPr marL="0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extreme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radiation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high,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non-habitable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for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humans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59412" y="1245557"/>
            <a:ext cx="9903566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Instructions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for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use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(premium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users)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6250" y="2577599"/>
            <a:ext cx="13011954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Premium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user,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can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use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without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attributing</a:t>
            </a:r>
            <a:r>
              <a:rPr dirty="0" sz="2200" spc="122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dirty="0" sz="2200" spc="31" b="1">
                <a:solidFill>
                  <a:srgbClr val="869fb2"/>
                </a:solidFill>
                <a:latin typeface="NSROUS+Arial-BoldMT"/>
                <a:cs typeface="NSROUS+Arial-Bold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keeping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 spc="3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dirty="0" sz="2200" spc="28" b="1">
                <a:solidFill>
                  <a:srgbClr val="869fb2"/>
                </a:solidFill>
                <a:latin typeface="NSROUS+Arial-BoldMT"/>
                <a:cs typeface="NSROUS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16250" y="3166878"/>
            <a:ext cx="2710867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You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are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allowed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to: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33750" y="3502159"/>
            <a:ext cx="3309674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Modify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33750" y="3837438"/>
            <a:ext cx="11053520" cy="10208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Use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both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personal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commercial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purposes.</a:t>
            </a:r>
          </a:p>
          <a:p>
            <a:pPr marL="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Hide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delete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“Thanks”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mention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credits.</a:t>
            </a:r>
          </a:p>
          <a:p>
            <a:pPr marL="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Share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editable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format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with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people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who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are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not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part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team.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16250" y="5097278"/>
            <a:ext cx="3222169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You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are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not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allowed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to: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33750" y="5432558"/>
            <a:ext cx="14777732" cy="2026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Sublicense,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sell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rent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(or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modified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version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Template).</a:t>
            </a:r>
          </a:p>
          <a:p>
            <a:pPr marL="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Distribute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(or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modified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version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Template)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include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database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</a:t>
            </a:r>
          </a:p>
          <a:p>
            <a:pPr marL="59690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other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product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service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that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offers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downloadable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images,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presentations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that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may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subject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to</a:t>
            </a:r>
          </a:p>
          <a:p>
            <a:pPr marL="596900" marR="0">
              <a:lnSpc>
                <a:spcPts val="2457"/>
              </a:lnSpc>
              <a:spcBef>
                <a:spcPts val="18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distribution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resale.</a:t>
            </a:r>
          </a:p>
          <a:p>
            <a:pPr marL="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Use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elements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that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are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part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isolated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separated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way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from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</a:p>
          <a:p>
            <a:pPr marL="596900" marR="0">
              <a:lnSpc>
                <a:spcPts val="2457"/>
              </a:lnSpc>
              <a:spcBef>
                <a:spcPts val="18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33750" y="7444238"/>
            <a:ext cx="14311132" cy="6855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●</a:t>
            </a:r>
            <a:r>
              <a:rPr dirty="0" sz="2200" spc="276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Register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elements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that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are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part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template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trademark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logo,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register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work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</a:t>
            </a:r>
          </a:p>
          <a:p>
            <a:pPr marL="59690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intellectual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property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registry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similar.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43940" y="8450078"/>
            <a:ext cx="10146207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more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information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about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editing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please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read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our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FAQs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visit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our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blog: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75982" y="8785358"/>
            <a:ext cx="9068896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dirty="0" sz="2200" spc="100" b="1">
                <a:solidFill>
                  <a:srgbClr val="869fb2"/>
                </a:solidFill>
                <a:latin typeface="NSROUS+Arial-BoldMT"/>
                <a:cs typeface="NSROUS+Arial-Bold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 spc="1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46987" y="1245557"/>
            <a:ext cx="5535869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Fonts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&amp;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colors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used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97513" y="3422349"/>
            <a:ext cx="7431837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presentation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has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been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made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using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following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fonts: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53463" y="4011628"/>
            <a:ext cx="1130572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ffffff"/>
                </a:solidFill>
                <a:latin typeface="NSROUS+Arial-BoldMT"/>
                <a:cs typeface="NSROUS+Arial-BoldMT"/>
              </a:rPr>
              <a:t>Lexend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30169" y="4346909"/>
            <a:ext cx="5579442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(</a:t>
            </a:r>
            <a:r>
              <a:rPr dirty="0" sz="2200" u="sng">
                <a:solidFill>
                  <a:srgbClr val="ffffff"/>
                </a:solidFill>
                <a:latin typeface="CMRTFA+ArialMT"/>
                <a:cs typeface="CMRTFA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https://fonts.google.com/specimen/Lexend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92344" y="5017468"/>
            <a:ext cx="1253558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ffffff"/>
                </a:solidFill>
                <a:latin typeface="NSROUS+Arial-BoldMT"/>
                <a:cs typeface="NSROUS+Arial-BoldMT"/>
              </a:rPr>
              <a:t>PT</a:t>
            </a:r>
            <a:r>
              <a:rPr dirty="0" sz="2200" b="1">
                <a:solidFill>
                  <a:srgbClr val="ffffff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ffffff"/>
                </a:solidFill>
                <a:latin typeface="NSROUS+Arial-BoldMT"/>
                <a:cs typeface="NSROUS+Arial-BoldMT"/>
              </a:rPr>
              <a:t>Sans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10313" y="5352748"/>
            <a:ext cx="5819154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(</a:t>
            </a:r>
            <a:r>
              <a:rPr dirty="0" sz="2200" u="sng">
                <a:solidFill>
                  <a:srgbClr val="ffffff"/>
                </a:solidFill>
                <a:latin typeface="CMRTFA+ArialMT"/>
                <a:cs typeface="CMRTFA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https://fonts.google.com/specimen/PT+Sans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25993" y="7925544"/>
            <a:ext cx="1141238" cy="32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MRTFA+ArialMT"/>
                <a:cs typeface="CMRTFA+ArialMT"/>
              </a:rPr>
              <a:t>#343433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49644" y="7925544"/>
            <a:ext cx="1141238" cy="32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e2a47"/>
                </a:solidFill>
                <a:latin typeface="CMRTFA+ArialMT"/>
                <a:cs typeface="CMRTFA+ArialMT"/>
              </a:rPr>
              <a:t>#eaebee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73294" y="7925544"/>
            <a:ext cx="1141238" cy="32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MRTFA+ArialMT"/>
                <a:cs typeface="CMRTFA+ArialMT"/>
              </a:rPr>
              <a:t>#526a75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24962" y="1245557"/>
            <a:ext cx="2388393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Storyset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94100" y="2577599"/>
            <a:ext cx="11231443" cy="10208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Create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Story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with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our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illustrated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concepts.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Choose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style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like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most,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edit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its</a:t>
            </a:r>
          </a:p>
          <a:p>
            <a:pPr marL="17780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colors,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pick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background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layers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want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show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bring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them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life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with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</a:p>
          <a:p>
            <a:pPr marL="1102518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animator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panel!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will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boost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presentation.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Check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out</a:t>
            </a:r>
            <a:r>
              <a:rPr dirty="0" sz="2200" spc="108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h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</a:t>
            </a:r>
            <a:r>
              <a:rPr dirty="0" sz="2200" spc="59" b="1" u="sng">
                <a:solidFill>
                  <a:srgbClr val="869fb2"/>
                </a:solidFill>
                <a:latin typeface="NSROUS+Arial-BoldMT"/>
                <a:cs typeface="NSROUS+Arial-Bold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</a:t>
            </a:r>
            <a:r>
              <a:rPr dirty="0" sz="2200" spc="61" b="1" u="sng">
                <a:solidFill>
                  <a:srgbClr val="869fb2"/>
                </a:solidFill>
                <a:latin typeface="NSROUS+Arial-BoldMT"/>
                <a:cs typeface="NSROUS+Arial-Bold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</a:t>
            </a:r>
            <a:r>
              <a:rPr dirty="0" sz="2200" u="sng">
                <a:solidFill>
                  <a:srgbClr val="ffffff"/>
                </a:solidFill>
                <a:latin typeface="CMRTFA+ArialMT"/>
                <a:cs typeface="CMRTFA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43964" y="8005369"/>
            <a:ext cx="1002332" cy="4353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869fb2"/>
                </a:solidFill>
                <a:latin typeface="NSROUS+Arial-BoldMT"/>
                <a:cs typeface="NSROUS+Arial-Bold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7926" y="8005369"/>
            <a:ext cx="1239167" cy="4353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869fb2"/>
                </a:solidFill>
                <a:latin typeface="NSROUS+Arial-BoldMT"/>
                <a:cs typeface="NSROUS+Arial-Bold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Amico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47486" y="8005369"/>
            <a:ext cx="764802" cy="4353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869fb2"/>
                </a:solidFill>
                <a:latin typeface="NSROUS+Arial-BoldMT"/>
                <a:cs typeface="NSROUS+Arial-Bold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11123" y="8005369"/>
            <a:ext cx="1120750" cy="4353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869fb2"/>
                </a:solidFill>
                <a:latin typeface="NSROUS+Arial-BoldMT"/>
                <a:cs typeface="NSROUS+Arial-Bold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Rafiki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643031" y="8005369"/>
            <a:ext cx="1140370" cy="4353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869fb2"/>
                </a:solidFill>
                <a:latin typeface="NSROUS+Arial-BoldMT"/>
                <a:cs typeface="NSROUS+Arial-Bold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Cuate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56225" y="1245557"/>
            <a:ext cx="10108894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Use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our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editable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graphic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resources...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41179" y="2577599"/>
            <a:ext cx="15215930" cy="10208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can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easily</a:t>
            </a:r>
            <a:r>
              <a:rPr dirty="0" sz="2200" spc="-187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resize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resources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without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losing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quality.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To</a:t>
            </a:r>
            <a:r>
              <a:rPr dirty="0" sz="2200" spc="76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change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the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spc="11" b="1">
                <a:solidFill>
                  <a:srgbClr val="869fb2"/>
                </a:solidFill>
                <a:latin typeface="NSROUS+Arial-BoldMT"/>
                <a:cs typeface="NSROUS+Arial-BoldMT"/>
              </a:rPr>
              <a:t>color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just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ungroup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resource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click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on</a:t>
            </a:r>
          </a:p>
          <a:p>
            <a:pPr marL="163164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object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want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change.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Then,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click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paint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bucket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select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color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want.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Group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resource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again</a:t>
            </a:r>
          </a:p>
          <a:p>
            <a:pPr marL="2982688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when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you’re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done.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can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also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look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for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more</a:t>
            </a:r>
            <a:r>
              <a:rPr dirty="0" sz="2200" spc="82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dirty="0" sz="2200" spc="52" b="1">
                <a:solidFill>
                  <a:srgbClr val="869fb2"/>
                </a:solidFill>
                <a:latin typeface="NSROUS+Arial-BoldMT"/>
                <a:cs typeface="NSROUS+Arial-Bold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Slidesgo.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07506" y="1910122"/>
            <a:ext cx="626616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JANUARY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69681" y="1910102"/>
            <a:ext cx="705643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FEBRUARY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38169" y="1910102"/>
            <a:ext cx="524916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MARCH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29343" y="1910119"/>
            <a:ext cx="446037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APRIL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07091" y="1910119"/>
            <a:ext cx="372566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MAY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964474" y="1910119"/>
            <a:ext cx="41771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JUNE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76066" y="2228966"/>
            <a:ext cx="581066" cy="46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PHASE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1</a:t>
            </a:r>
          </a:p>
          <a:p>
            <a:pPr marL="106980" marR="0">
              <a:lnSpc>
                <a:spcPts val="893"/>
              </a:lnSpc>
              <a:spcBef>
                <a:spcPts val="1588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Task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83046" y="2858503"/>
            <a:ext cx="457113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Task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76071" y="3159262"/>
            <a:ext cx="581066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PHASE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983046" y="3484378"/>
            <a:ext cx="457134" cy="4658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Task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1</a:t>
            </a:r>
          </a:p>
          <a:p>
            <a:pPr marL="20" marR="0">
              <a:lnSpc>
                <a:spcPts val="893"/>
              </a:lnSpc>
              <a:spcBef>
                <a:spcPts val="158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Task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CMRTFA+ArialMT"/>
                <a:cs typeface="CMRTFA+ArialMT"/>
              </a:rPr>
              <a:t>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677418" y="6524883"/>
            <a:ext cx="626616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JANUARY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750949" y="6524880"/>
            <a:ext cx="705643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FEBRUARY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5003240" y="6524883"/>
            <a:ext cx="524916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MARCH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164810" y="6524883"/>
            <a:ext cx="446037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APRIL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748922" y="6947940"/>
            <a:ext cx="581066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PHASE</a:t>
            </a: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 </a:t>
            </a: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742838" y="7603093"/>
            <a:ext cx="463211" cy="78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Task</a:t>
            </a: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 </a:t>
            </a: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1</a:t>
            </a:r>
          </a:p>
          <a:p>
            <a:pPr marL="6097" marR="0">
              <a:lnSpc>
                <a:spcPts val="893"/>
              </a:lnSpc>
              <a:spcBef>
                <a:spcPts val="4073"/>
              </a:spcBef>
              <a:spcAft>
                <a:spcPts val="0"/>
              </a:spcAft>
            </a:pP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Task</a:t>
            </a: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 </a:t>
            </a:r>
            <a:r>
              <a:rPr dirty="0" sz="800">
                <a:solidFill>
                  <a:srgbClr val="e3e9ed"/>
                </a:solidFill>
                <a:latin typeface="CMRTFA+ArialMT"/>
                <a:cs typeface="CMRTFA+ArialMT"/>
              </a:rPr>
              <a:t>2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18225" y="1245557"/>
            <a:ext cx="8583167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...and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our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sets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of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editable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91185" y="2577599"/>
            <a:ext cx="13846705" cy="10208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4513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can</a:t>
            </a:r>
            <a:r>
              <a:rPr dirty="0" sz="2200" spc="-192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resize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these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without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losing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quality.</a:t>
            </a:r>
          </a:p>
          <a:p>
            <a:pPr marL="806151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can</a:t>
            </a:r>
            <a:r>
              <a:rPr dirty="0" sz="2200" spc="-192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change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the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stroke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and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fill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spc="23" b="1">
                <a:solidFill>
                  <a:srgbClr val="869fb2"/>
                </a:solidFill>
                <a:latin typeface="NSROUS+Arial-BoldMT"/>
                <a:cs typeface="NSROUS+Arial-BoldMT"/>
              </a:rPr>
              <a:t>color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;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just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select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icon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click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the</a:t>
            </a:r>
            <a:r>
              <a:rPr dirty="0" sz="2200" spc="62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paint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NSROUS+Arial-BoldMT"/>
                <a:cs typeface="NSROUS+Arial-BoldMT"/>
              </a:rPr>
              <a:t>bucket/pen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.</a:t>
            </a:r>
          </a:p>
          <a:p>
            <a:pPr marL="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Google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Slides,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can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also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use</a:t>
            </a:r>
            <a:r>
              <a:rPr dirty="0" sz="2200" spc="5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Flaticon’s</a:t>
            </a:r>
            <a:r>
              <a:rPr dirty="0" sz="2200" spc="60" b="1" u="sng">
                <a:solidFill>
                  <a:srgbClr val="869fb2"/>
                </a:solidFill>
                <a:latin typeface="NSROUS+Arial-BoldMT"/>
                <a:cs typeface="NSROUS+Arial-Bold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NSROUS+Arial-BoldMT"/>
                <a:cs typeface="NSROUS+Arial-Bold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extension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,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allowing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to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customize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add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even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more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CMRTFA+ArialMT"/>
                <a:cs typeface="CMRTFA+ArialMT"/>
              </a:rPr>
              <a:t>icons.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39380" y="145728"/>
            <a:ext cx="945794" cy="417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2XXX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10741" y="145728"/>
            <a:ext cx="1425244" cy="417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CREAMS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03023" y="2474699"/>
            <a:ext cx="9083040" cy="3213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0">
                <a:solidFill>
                  <a:srgbClr val="343433"/>
                </a:solidFill>
                <a:latin typeface="TBFRUK+Lexend-Medium"/>
                <a:cs typeface="TBFRUK+Lexend-Medium"/>
              </a:rPr>
              <a:t>WHOA!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94427" y="5846279"/>
            <a:ext cx="10057183" cy="11527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This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be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part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presentation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where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</a:p>
          <a:p>
            <a:pPr marL="1314316" marR="0">
              <a:lnSpc>
                <a:spcPts val="43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introduce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yourself,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write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your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email…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72418" y="1245791"/>
            <a:ext cx="4961534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Educational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33587" y="1245791"/>
            <a:ext cx="3877665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Medical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29606" y="1245806"/>
            <a:ext cx="4250131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Business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94308" y="1245806"/>
            <a:ext cx="4621987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Teamwork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97755" y="1245782"/>
            <a:ext cx="5908242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Help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&amp;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Support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08162" y="1245782"/>
            <a:ext cx="3538118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Avatar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44549" y="1245806"/>
            <a:ext cx="14229477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Creative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Process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  <a:r>
              <a:rPr dirty="0" sz="4800" spc="14072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Performing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Arts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13775" y="1245557"/>
            <a:ext cx="3606393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Nature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73119" y="1245557"/>
            <a:ext cx="6482484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SEO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&amp;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Marketing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CMRTFA+ArialMT"/>
                <a:cs typeface="CMRTFA+ArialMT"/>
              </a:rPr>
              <a:t>Icons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59666" y="138678"/>
            <a:ext cx="1578254" cy="417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43433"/>
                </a:solidFill>
                <a:latin typeface="KLKVVV+Lexend-Regular"/>
                <a:cs typeface="KLKVVV+Lexend-Regular"/>
              </a:rPr>
              <a:t>ROUTINE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23174" y="2251405"/>
            <a:ext cx="2202433" cy="2260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0">
                <a:solidFill>
                  <a:srgbClr val="343433"/>
                </a:solidFill>
                <a:latin typeface="TBFRUK+Lexend-Medium"/>
                <a:cs typeface="TBFRUK+Lexend-Medium"/>
              </a:rPr>
              <a:t>01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41399" y="5231509"/>
            <a:ext cx="5691631" cy="1308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>
                <a:solidFill>
                  <a:srgbClr val="343433"/>
                </a:solidFill>
                <a:latin typeface="TBFRUK+Lexend-Medium"/>
                <a:cs typeface="TBFRUK+Lexend-Medium"/>
              </a:rPr>
              <a:t>SECTION</a:t>
            </a:r>
            <a:r>
              <a:rPr dirty="0" sz="8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8000">
                <a:solidFill>
                  <a:srgbClr val="343433"/>
                </a:solidFill>
                <a:latin typeface="TBFRUK+Lexend-Medium"/>
                <a:cs typeface="TBFRUK+Lexend-Medium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94328" y="7724051"/>
            <a:ext cx="8497672" cy="604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enter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subtitle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here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if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need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5024606" cy="2301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CHECKLIST</a:t>
            </a:r>
          </a:p>
          <a:p>
            <a:pPr marL="0" marR="0">
              <a:lnSpc>
                <a:spcPts val="3961"/>
              </a:lnSpc>
              <a:spcBef>
                <a:spcPts val="1271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Color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circles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depending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whether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have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done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not.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good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way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keep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track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your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routine: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2850" y="3914538"/>
            <a:ext cx="4624476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EYES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AND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FACE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90600" y="3925997"/>
            <a:ext cx="1643278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HAIR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33200" y="4892266"/>
            <a:ext cx="5047081" cy="13835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Mars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actually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cold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place</a:t>
            </a:r>
          </a:p>
          <a:p>
            <a:pPr marL="0" marR="0">
              <a:lnSpc>
                <a:spcPts val="3961"/>
              </a:lnSpc>
              <a:spcBef>
                <a:spcPts val="2621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Saturn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several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rings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00949" y="4892266"/>
            <a:ext cx="5341315" cy="541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Venus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toxic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atmosphere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00949" y="5734617"/>
            <a:ext cx="5670500" cy="3068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Earth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with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life</a:t>
            </a:r>
          </a:p>
          <a:p>
            <a:pPr marL="0" marR="0">
              <a:lnSpc>
                <a:spcPts val="3961"/>
              </a:lnSpc>
              <a:spcBef>
                <a:spcPts val="2621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Ceres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asteroid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belt</a:t>
            </a:r>
          </a:p>
          <a:p>
            <a:pPr marL="0" marR="0">
              <a:lnSpc>
                <a:spcPts val="3961"/>
              </a:lnSpc>
              <a:spcBef>
                <a:spcPts val="2621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Jupiter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huge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giant</a:t>
            </a:r>
          </a:p>
          <a:p>
            <a:pPr marL="0" marR="0">
              <a:lnSpc>
                <a:spcPts val="3961"/>
              </a:lnSpc>
              <a:spcBef>
                <a:spcPts val="2671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closest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star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us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33200" y="6576969"/>
            <a:ext cx="6082183" cy="2225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Pluto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considered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dwarf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</a:p>
          <a:p>
            <a:pPr marL="0" marR="0">
              <a:lnSpc>
                <a:spcPts val="3961"/>
              </a:lnSpc>
              <a:spcBef>
                <a:spcPts val="2621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Neptune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away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us</a:t>
            </a:r>
          </a:p>
          <a:p>
            <a:pPr marL="0" marR="0">
              <a:lnSpc>
                <a:spcPts val="3961"/>
              </a:lnSpc>
              <a:spcBef>
                <a:spcPts val="2621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small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3506958" cy="1149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THE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SLIDE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TITLE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GOES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HERE!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2849" y="3681820"/>
            <a:ext cx="10489693" cy="11527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Do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know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what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helps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make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your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point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crystal</a:t>
            </a:r>
          </a:p>
          <a:p>
            <a:pPr marL="0" marR="0">
              <a:lnSpc>
                <a:spcPts val="43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clear?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Lists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like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this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one: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51449" y="5033099"/>
            <a:ext cx="7741005" cy="17013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3600" spc="2225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They’re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simple</a:t>
            </a:r>
          </a:p>
          <a:p>
            <a:pPr marL="0" marR="0">
              <a:lnSpc>
                <a:spcPts val="43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3600" spc="2225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can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organize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your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ideas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clearly</a:t>
            </a:r>
          </a:p>
          <a:p>
            <a:pPr marL="0" marR="0">
              <a:lnSpc>
                <a:spcPts val="43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CMRTFA+ArialMT"/>
                <a:cs typeface="CMRTFA+ArialMT"/>
              </a:rPr>
              <a:t>●</a:t>
            </a:r>
            <a:r>
              <a:rPr dirty="0" sz="3600" spc="2225">
                <a:solidFill>
                  <a:srgbClr val="343433"/>
                </a:solidFill>
                <a:latin typeface="CMRTFA+ArialMT"/>
                <a:cs typeface="CMRTFA+ArialMT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You’ll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never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forget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buy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milk!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22849" y="6933020"/>
            <a:ext cx="9898076" cy="11527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most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important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thing: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audience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won’t</a:t>
            </a:r>
          </a:p>
          <a:p>
            <a:pPr marL="0" marR="0">
              <a:lnSpc>
                <a:spcPts val="43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miss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point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of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your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600">
                <a:solidFill>
                  <a:srgbClr val="343433"/>
                </a:solidFill>
                <a:latin typeface="WSAVRM+PTSans-Regular"/>
                <a:cs typeface="WSAVRM+PTSans-Regular"/>
              </a:rPr>
              <a:t>presentation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2849" y="1226290"/>
            <a:ext cx="13490066" cy="2216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MAYBE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YOU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NEED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TO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DIVIDE</a:t>
            </a:r>
          </a:p>
          <a:p>
            <a:pPr marL="0" marR="0">
              <a:lnSpc>
                <a:spcPts val="8400"/>
              </a:lnSpc>
              <a:spcBef>
                <a:spcPts val="50"/>
              </a:spcBef>
              <a:spcAft>
                <a:spcPts val="0"/>
              </a:spcAft>
            </a:pP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THE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 </a:t>
            </a:r>
            <a:r>
              <a:rPr dirty="0" sz="7000">
                <a:solidFill>
                  <a:srgbClr val="343433"/>
                </a:solidFill>
                <a:latin typeface="TBFRUK+Lexend-Medium"/>
                <a:cs typeface="TBFRUK+Lexend-Medium"/>
              </a:rPr>
              <a:t>CONTENT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9300" y="5818288"/>
            <a:ext cx="2941370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MERCURY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49450" y="5818288"/>
            <a:ext cx="2115464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43433"/>
                </a:solidFill>
                <a:latin typeface="TBFRUK+Lexend-Medium"/>
                <a:cs typeface="TBFRUK+Lexend-Medium"/>
              </a:rPr>
              <a:t>VENUS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9300" y="6561959"/>
            <a:ext cx="5669281" cy="20042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Mercury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closest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to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smallest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in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Solar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System—it’s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only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bit</a:t>
            </a:r>
          </a:p>
          <a:p>
            <a:pPr marL="0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larger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Moon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49450" y="6561959"/>
            <a:ext cx="6093156" cy="20042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Venus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beautiful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name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is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second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planet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from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the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Sun.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It’s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hot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and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has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an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extremely</a:t>
            </a:r>
          </a:p>
          <a:p>
            <a:pPr marL="0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poisonous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 </a:t>
            </a:r>
            <a:r>
              <a:rPr dirty="0" sz="3200">
                <a:solidFill>
                  <a:srgbClr val="343433"/>
                </a:solidFill>
                <a:latin typeface="WSAVRM+PTSans-Regular"/>
                <a:cs typeface="WSAVRM+PTSans-Regular"/>
              </a:rPr>
              <a:t>atmosphere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2023-07-12T05:19:17-05:00</dcterms:modified>
</cp:coreProperties>
</file>